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August 29 – September 2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25525"/>
            <a:ext cx="10886209" cy="57493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pPr marL="0" indent="0">
              <a:buNone/>
            </a:pPr>
            <a:r>
              <a:rPr lang="en-US" dirty="0"/>
              <a:t>ELAGSE6RL4: Determine the meaning of words and phrases as they are used in a text, including figurative and connotative meanings; analyze the impact of a specific word choice on meaning and tone.</a:t>
            </a:r>
          </a:p>
          <a:p>
            <a:pPr marL="0" indent="0">
              <a:buNone/>
            </a:pPr>
            <a:r>
              <a:rPr lang="en-US" b="1" u="sng" dirty="0"/>
              <a:t>Supporting Standard of the Week:</a:t>
            </a:r>
          </a:p>
          <a:p>
            <a:pPr marL="0" indent="0">
              <a:buNone/>
            </a:pPr>
            <a:r>
              <a:rPr lang="en-US" dirty="0"/>
              <a:t>ELAGSE6W3: Write narratives to develop real or imagined experiences or events using effective technique, relevant descriptive details, and well-structured event sequences</a:t>
            </a:r>
            <a:endParaRPr lang="en-US" b="1" u="sng" dirty="0"/>
          </a:p>
          <a:p>
            <a:pPr marL="0" indent="0">
              <a:buNone/>
            </a:pPr>
            <a:r>
              <a:rPr lang="en-US" dirty="0"/>
              <a:t>ELAGSE6SL1: Engage effectively in a range of collaborative discussions (one-on-one, in groups, and teacher-led) with diverse partners on grade 6 topics, texts, and issues, building on others’ ideas and expressing their own clearly</a:t>
            </a:r>
            <a:r>
              <a:rPr lang="en-US" b="1" u="sng" dirty="0"/>
              <a:t> </a:t>
            </a:r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The student will create a </a:t>
            </a:r>
            <a:r>
              <a:rPr lang="en-US" dirty="0" err="1"/>
              <a:t>StoryBoardThat</a:t>
            </a:r>
            <a:r>
              <a:rPr lang="en-US" dirty="0"/>
              <a:t> project for an original narrative</a:t>
            </a:r>
            <a:r>
              <a:rPr lang="en-US" sz="1800" dirty="0"/>
              <a:t>. </a:t>
            </a:r>
          </a:p>
          <a:p>
            <a:r>
              <a:rPr lang="en-US" dirty="0"/>
              <a:t>Students will learn the importance of “word choice” in actual types/genres of writing. </a:t>
            </a:r>
          </a:p>
          <a:p>
            <a:r>
              <a:rPr lang="en-US" sz="1800" dirty="0"/>
              <a:t>Students will share/discuss their story ideas in class to determine if their narratives meet “Elements of Plot” criterion.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610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4000" b="1" dirty="0"/>
              <a:t>Craft &amp; Structure</a:t>
            </a:r>
            <a:br>
              <a:rPr lang="en-US" sz="4000" b="1" dirty="0"/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August 29,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C62F10C-C7A6-47C9-A2C4-3D8336804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 err="1"/>
              <a:t>iReady</a:t>
            </a:r>
            <a:r>
              <a:rPr lang="en-US" sz="2200" b="1" dirty="0"/>
              <a:t> reading assessment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 err="1"/>
              <a:t>iReady</a:t>
            </a:r>
            <a:r>
              <a:rPr lang="en-US" sz="2200" b="1" dirty="0"/>
              <a:t> reading assessment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Define denotative, connotative, figurative language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400" b="1" dirty="0"/>
              <a:t>Word to the Wise activity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Small Group Practice:</a:t>
            </a:r>
          </a:p>
          <a:p>
            <a:pPr marL="137160" indent="0">
              <a:buNone/>
            </a:pPr>
            <a:r>
              <a:rPr lang="en-US" sz="2200" b="1" dirty="0"/>
              <a:t>Sports Team Names Connotations activity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work in groups to create a T-shirt design applying connotation elements. Groups will share t-shirt designs with class.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August 30,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20CBD64-59CB-4AC0-8C59-54CBB75EC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 err="1"/>
              <a:t>iReady</a:t>
            </a:r>
            <a:r>
              <a:rPr lang="en-US" sz="2200" b="1" dirty="0"/>
              <a:t> reading assessment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 err="1"/>
              <a:t>iReady</a:t>
            </a:r>
            <a:r>
              <a:rPr lang="en-US" sz="2200" b="1" dirty="0"/>
              <a:t> reading assessment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Positive vs Negative Connotation (have students share reflective examples of words that have both) KEEP IT POSITIVE &amp; APPROPRIATE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000" dirty="0"/>
              <a:t>Positive and Negative Connotation #1 activity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Practice:</a:t>
            </a:r>
          </a:p>
          <a:p>
            <a:pPr marL="137160" indent="0">
              <a:buNone/>
            </a:pPr>
            <a:r>
              <a:rPr lang="en-US" sz="2200" b="1" dirty="0"/>
              <a:t>Figurative Language in Context activity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Groups will share their answers for both class activities. (Student must finish both activities independently if they have not finished in class to receive full grade credit)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Wednesday August 31,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88A7426-4D1E-4B45-A07B-BA53D0D47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 err="1"/>
              <a:t>iReady</a:t>
            </a:r>
            <a:r>
              <a:rPr lang="en-US" sz="2200" b="1" dirty="0"/>
              <a:t> reading assessment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 err="1"/>
              <a:t>iReady</a:t>
            </a:r>
            <a:r>
              <a:rPr lang="en-US" sz="2200" b="1" dirty="0"/>
              <a:t> reading assessment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Define Meaning. Define Tone. (have student use computer to research these terms). </a:t>
            </a:r>
          </a:p>
          <a:p>
            <a:pPr marL="137160" indent="0">
              <a:buNone/>
            </a:pPr>
            <a:r>
              <a:rPr lang="en-US" sz="2200" b="1" dirty="0"/>
              <a:t>Read the story “The Girl Who Owned a Bear” to example impact of a specific word choice on meaning and tone.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Review directions to  question and answer worksheet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Practice:</a:t>
            </a:r>
          </a:p>
          <a:p>
            <a:pPr marL="137160" indent="0">
              <a:buNone/>
            </a:pPr>
            <a:r>
              <a:rPr lang="en-US" sz="2200" b="1" dirty="0"/>
              <a:t>Each group will complete questions about the story adapted from L. Frank Baum’s “The Girl Who Owned a Bear.”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Groups will share their answers for class activity. (Student must finish activity independently if they have not finished in class to receive full grade credit)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September 1,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E5D4885-A341-4477-A8B7-65DD49D72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87825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Intro to </a:t>
            </a:r>
            <a:r>
              <a:rPr lang="en-US" sz="2200" b="1" dirty="0" err="1"/>
              <a:t>StoryBoardThat</a:t>
            </a:r>
            <a:endParaRPr lang="en-US" sz="2200" b="1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Do all student sign-in procedures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Introduce students to features/design options/general website functions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Review narrative story 6 panel storyboard template from week 3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 Practice:</a:t>
            </a:r>
          </a:p>
          <a:p>
            <a:pPr marL="137160" indent="0">
              <a:buNone/>
            </a:pPr>
            <a:r>
              <a:rPr lang="en-US" sz="2200" b="1" dirty="0"/>
              <a:t>Students will finalize narrative story 6 panel storyboard templates from week 3 and start setting up their </a:t>
            </a:r>
            <a:r>
              <a:rPr lang="en-US" sz="2200" b="1" dirty="0" err="1"/>
              <a:t>StoryBoardThat</a:t>
            </a:r>
            <a:r>
              <a:rPr lang="en-US" sz="2200" b="1" dirty="0"/>
              <a:t> templates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 will share some of their story ideas and </a:t>
            </a:r>
            <a:r>
              <a:rPr lang="en-US" sz="2200" b="1" dirty="0" err="1"/>
              <a:t>StoryBoardThat</a:t>
            </a:r>
            <a:r>
              <a:rPr lang="en-US" sz="2200" b="1" dirty="0"/>
              <a:t> design suggestions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September 2,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75D380-B335-489A-AA49-124C7B4AC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r>
              <a:rPr lang="en-US" sz="2500" b="1" dirty="0"/>
              <a:t>Warm Up: </a:t>
            </a:r>
          </a:p>
          <a:p>
            <a:pPr marL="422910" indent="-285750"/>
            <a:r>
              <a:rPr lang="en-US" sz="2500" b="1" dirty="0"/>
              <a:t>Log into </a:t>
            </a:r>
            <a:r>
              <a:rPr lang="en-US" sz="2800" b="1" dirty="0" err="1"/>
              <a:t>StoryBoardThat</a:t>
            </a:r>
            <a:endParaRPr lang="en-US" sz="2500" b="1" dirty="0"/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Opening:</a:t>
            </a:r>
          </a:p>
          <a:p>
            <a:pPr marL="137160" indent="0">
              <a:buNone/>
            </a:pPr>
            <a:r>
              <a:rPr lang="en-US" sz="2500" b="1" dirty="0"/>
              <a:t>Review </a:t>
            </a:r>
            <a:r>
              <a:rPr lang="en-US" sz="2800" b="1" dirty="0"/>
              <a:t>features/design options/general website functions</a:t>
            </a:r>
            <a:endParaRPr lang="en-US" sz="2500" b="1" dirty="0"/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Group Instruction: </a:t>
            </a:r>
          </a:p>
          <a:p>
            <a:pPr marL="137160" indent="0">
              <a:buNone/>
            </a:pPr>
            <a:r>
              <a:rPr lang="en-US" sz="2800" b="1" dirty="0"/>
              <a:t>Students will recall how to set up a general </a:t>
            </a:r>
            <a:r>
              <a:rPr lang="en-US" sz="2800" b="1" dirty="0" err="1"/>
              <a:t>StoryBoardThat</a:t>
            </a:r>
            <a:r>
              <a:rPr lang="en-US" sz="2800" b="1" dirty="0"/>
              <a:t> design template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Guided Practice:</a:t>
            </a:r>
          </a:p>
          <a:p>
            <a:pPr marL="137160" indent="0">
              <a:buNone/>
            </a:pPr>
            <a:r>
              <a:rPr lang="en-US" sz="2400" b="1" dirty="0"/>
              <a:t>Continue to help students set up their 6 panel </a:t>
            </a:r>
            <a:r>
              <a:rPr lang="en-US" sz="2400" b="1" dirty="0" err="1"/>
              <a:t>StoryBoardThat</a:t>
            </a:r>
            <a:r>
              <a:rPr lang="en-US" sz="2400" b="1" dirty="0"/>
              <a:t> design templates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Independent /Group Practice:</a:t>
            </a:r>
          </a:p>
          <a:p>
            <a:pPr marL="137160" indent="0">
              <a:buNone/>
            </a:pPr>
            <a:r>
              <a:rPr lang="en-US" sz="2500" b="1" dirty="0"/>
              <a:t>Students will start designing their narratives in </a:t>
            </a:r>
            <a:r>
              <a:rPr lang="en-US" sz="2800" b="1" dirty="0" err="1"/>
              <a:t>StoryBoardThat</a:t>
            </a:r>
            <a:r>
              <a:rPr lang="en-US" sz="2800" b="1" dirty="0"/>
              <a:t> </a:t>
            </a:r>
            <a:endParaRPr lang="en-US" sz="2500" b="1" dirty="0"/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Closers: </a:t>
            </a:r>
          </a:p>
          <a:p>
            <a:pPr marL="137160" indent="0">
              <a:buNone/>
            </a:pPr>
            <a:r>
              <a:rPr lang="en-US" sz="2800" b="1" dirty="0"/>
              <a:t>Students will share some challenges they overcame to designing respective storyboards – students will share “tips &amp; tricks” to using </a:t>
            </a:r>
            <a:r>
              <a:rPr lang="en-US" sz="2800" b="1" dirty="0" err="1"/>
              <a:t>StoryBoardThat</a:t>
            </a:r>
            <a:r>
              <a:rPr lang="en-US" sz="2800" b="1" dirty="0"/>
              <a:t> program</a:t>
            </a:r>
          </a:p>
          <a:p>
            <a:pPr marL="137160" indent="0">
              <a:buNone/>
            </a:pPr>
            <a:endParaRPr lang="en-US" sz="28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5034</TotalTime>
  <Words>652</Words>
  <Application>Microsoft Office PowerPoint</Application>
  <PresentationFormat>Widescreen</PresentationFormat>
  <Paragraphs>105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6th Grade ELA Ms. Ellis</vt:lpstr>
      <vt:lpstr>Standard(s) Craft &amp; Structure </vt:lpstr>
      <vt:lpstr>Monday August 29, 2022</vt:lpstr>
      <vt:lpstr>Tuesday August 30, 2022</vt:lpstr>
      <vt:lpstr>Wednesday August 31, 2022</vt:lpstr>
      <vt:lpstr>Thursday September 1, 2022</vt:lpstr>
      <vt:lpstr>Friday September 2,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Lahollo-Moor EL, Asilia M</cp:lastModifiedBy>
  <cp:revision>52</cp:revision>
  <cp:lastPrinted>2019-08-11T01:51:35Z</cp:lastPrinted>
  <dcterms:created xsi:type="dcterms:W3CDTF">2018-08-24T15:10:25Z</dcterms:created>
  <dcterms:modified xsi:type="dcterms:W3CDTF">2022-08-28T16:56:50Z</dcterms:modified>
</cp:coreProperties>
</file>